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14440" y="3077280"/>
            <a:ext cx="5828760" cy="984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4440" y="3077280"/>
            <a:ext cx="5828760" cy="2122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0"/>
            <a:ext cx="6857280" cy="1000764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8" name="Group 2"/>
          <p:cNvGrpSpPr/>
          <p:nvPr/>
        </p:nvGrpSpPr>
        <p:grpSpPr>
          <a:xfrm>
            <a:off x="-360" y="1080"/>
            <a:ext cx="2781360" cy="9893880"/>
            <a:chOff x="-360" y="1080"/>
            <a:chExt cx="2781360" cy="9893880"/>
          </a:xfrm>
        </p:grpSpPr>
        <p:sp>
          <p:nvSpPr>
            <p:cNvPr id="39" name="CustomShape 3"/>
            <p:cNvSpPr/>
            <p:nvPr/>
          </p:nvSpPr>
          <p:spPr>
            <a:xfrm rot="5400000">
              <a:off x="887760" y="5284800"/>
              <a:ext cx="2090880" cy="1154880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0" name="CustomShape 4"/>
            <p:cNvSpPr/>
            <p:nvPr/>
          </p:nvSpPr>
          <p:spPr>
            <a:xfrm rot="5400000">
              <a:off x="1276200" y="708120"/>
              <a:ext cx="1569240" cy="1440360"/>
            </a:xfrm>
            <a:prstGeom prst="triangle">
              <a:avLst>
                <a:gd name="adj" fmla="val 57643"/>
              </a:avLst>
            </a:prstGeom>
            <a:solidFill>
              <a:schemeClr val="tx2">
                <a:lumMod val="60000"/>
                <a:lumOff val="40000"/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1" name="CustomShape 5"/>
            <p:cNvSpPr/>
            <p:nvPr/>
          </p:nvSpPr>
          <p:spPr>
            <a:xfrm rot="16200000" flipV="1">
              <a:off x="-322920" y="2945160"/>
              <a:ext cx="3774600" cy="440640"/>
            </a:xfrm>
            <a:prstGeom prst="triangle">
              <a:avLst>
                <a:gd name="adj" fmla="val 52866"/>
              </a:avLst>
            </a:prstGeom>
            <a:solidFill>
              <a:srgbClr val="00206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2" name="CustomShape 6"/>
            <p:cNvSpPr/>
            <p:nvPr/>
          </p:nvSpPr>
          <p:spPr>
            <a:xfrm rot="16200000">
              <a:off x="-131760" y="5457240"/>
              <a:ext cx="1647720" cy="1255320"/>
            </a:xfrm>
            <a:prstGeom prst="triangle">
              <a:avLst>
                <a:gd name="adj" fmla="val 265"/>
              </a:avLst>
            </a:prstGeom>
            <a:solidFill>
              <a:srgbClr val="FFFF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3" name="CustomShape 7"/>
            <p:cNvSpPr/>
            <p:nvPr/>
          </p:nvSpPr>
          <p:spPr>
            <a:xfrm>
              <a:off x="9360" y="5394960"/>
              <a:ext cx="1514520" cy="791640"/>
            </a:xfrm>
            <a:prstGeom prst="triangle">
              <a:avLst>
                <a:gd name="adj" fmla="val 265"/>
              </a:avLst>
            </a:prstGeom>
            <a:solidFill>
              <a:schemeClr val="accent1"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4" name="CustomShape 8"/>
            <p:cNvSpPr/>
            <p:nvPr/>
          </p:nvSpPr>
          <p:spPr>
            <a:xfrm>
              <a:off x="541440" y="3780000"/>
              <a:ext cx="843120" cy="2389320"/>
            </a:xfrm>
            <a:prstGeom prst="triangle">
              <a:avLst>
                <a:gd name="adj" fmla="val 12942"/>
              </a:avLst>
            </a:prstGeom>
            <a:solidFill>
              <a:schemeClr val="accent2">
                <a:lumMod val="60000"/>
                <a:lumOff val="40000"/>
                <a:alpha val="9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5" name="CustomShape 9"/>
            <p:cNvSpPr/>
            <p:nvPr/>
          </p:nvSpPr>
          <p:spPr>
            <a:xfrm flipH="1">
              <a:off x="690840" y="1089720"/>
              <a:ext cx="1032120" cy="19684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60000"/>
                <a:lumOff val="40000"/>
                <a:alpha val="6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6" name="CustomShape 10"/>
            <p:cNvSpPr/>
            <p:nvPr/>
          </p:nvSpPr>
          <p:spPr>
            <a:xfrm>
              <a:off x="0" y="4203720"/>
              <a:ext cx="1339200" cy="1982880"/>
            </a:xfrm>
            <a:prstGeom prst="triangle">
              <a:avLst>
                <a:gd name="adj" fmla="val 100000"/>
              </a:avLst>
            </a:prstGeom>
            <a:solidFill>
              <a:srgbClr val="00B05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7" name="CustomShape 11"/>
            <p:cNvSpPr/>
            <p:nvPr/>
          </p:nvSpPr>
          <p:spPr>
            <a:xfrm rot="16368000" flipH="1">
              <a:off x="530280" y="3978000"/>
              <a:ext cx="868320" cy="787680"/>
            </a:xfrm>
            <a:prstGeom prst="triangle">
              <a:avLst>
                <a:gd name="adj" fmla="val 77575"/>
              </a:avLst>
            </a:prstGeom>
            <a:solidFill>
              <a:srgbClr val="7030A0">
                <a:alpha val="2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8" name="CustomShape 12"/>
            <p:cNvSpPr/>
            <p:nvPr/>
          </p:nvSpPr>
          <p:spPr>
            <a:xfrm rot="10800000">
              <a:off x="1320480" y="6188040"/>
              <a:ext cx="747360" cy="786960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9" name="CustomShape 13"/>
            <p:cNvSpPr/>
            <p:nvPr/>
          </p:nvSpPr>
          <p:spPr>
            <a:xfrm rot="10800000">
              <a:off x="1265040" y="8764920"/>
              <a:ext cx="1064160" cy="703080"/>
            </a:xfrm>
            <a:prstGeom prst="triangle">
              <a:avLst>
                <a:gd name="adj" fmla="val 100000"/>
              </a:avLst>
            </a:prstGeom>
            <a:solidFill>
              <a:srgbClr val="C000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0" name="CustomShape 14"/>
            <p:cNvSpPr/>
            <p:nvPr/>
          </p:nvSpPr>
          <p:spPr>
            <a:xfrm rot="10800000">
              <a:off x="27720" y="7951680"/>
              <a:ext cx="1266120" cy="791640"/>
            </a:xfrm>
            <a:prstGeom prst="triangle">
              <a:avLst>
                <a:gd name="adj" fmla="val 1154"/>
              </a:avLst>
            </a:prstGeom>
            <a:solidFill>
              <a:srgbClr val="0070C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1" name="CustomShape 15"/>
            <p:cNvSpPr/>
            <p:nvPr/>
          </p:nvSpPr>
          <p:spPr>
            <a:xfrm rot="5400000">
              <a:off x="501840" y="6384240"/>
              <a:ext cx="1779840" cy="1352160"/>
            </a:xfrm>
            <a:prstGeom prst="triangle">
              <a:avLst>
                <a:gd name="adj" fmla="val 100000"/>
              </a:avLst>
            </a:prstGeom>
            <a:solidFill>
              <a:schemeClr val="accent3">
                <a:lumMod val="7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2" name="CustomShape 16"/>
            <p:cNvSpPr/>
            <p:nvPr/>
          </p:nvSpPr>
          <p:spPr>
            <a:xfrm rot="16200000" flipV="1">
              <a:off x="464040" y="7114680"/>
              <a:ext cx="1056600" cy="643320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75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3" name="CustomShape 17"/>
            <p:cNvSpPr/>
            <p:nvPr/>
          </p:nvSpPr>
          <p:spPr>
            <a:xfrm rot="10800000">
              <a:off x="1262880" y="7966800"/>
              <a:ext cx="1075680" cy="434160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50000"/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CustomShape 18"/>
            <p:cNvSpPr/>
            <p:nvPr/>
          </p:nvSpPr>
          <p:spPr>
            <a:xfrm rot="10800000">
              <a:off x="28080" y="8772840"/>
              <a:ext cx="1234080" cy="1083960"/>
            </a:xfrm>
            <a:prstGeom prst="triangle">
              <a:avLst>
                <a:gd name="adj" fmla="val 265"/>
              </a:avLst>
            </a:prstGeom>
            <a:solidFill>
              <a:srgbClr val="FFC00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" name="CustomShape 19"/>
            <p:cNvSpPr/>
            <p:nvPr/>
          </p:nvSpPr>
          <p:spPr>
            <a:xfrm rot="16200000">
              <a:off x="364680" y="8984520"/>
              <a:ext cx="1130040" cy="69084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6" name="CustomShape 20"/>
            <p:cNvSpPr/>
            <p:nvPr/>
          </p:nvSpPr>
          <p:spPr>
            <a:xfrm rot="16200000">
              <a:off x="85320" y="8696880"/>
              <a:ext cx="1130040" cy="1266120"/>
            </a:xfrm>
            <a:prstGeom prst="triangle">
              <a:avLst>
                <a:gd name="adj" fmla="val 265"/>
              </a:avLst>
            </a:prstGeom>
            <a:solidFill>
              <a:schemeClr val="accent3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7" name="CustomShape 21"/>
            <p:cNvSpPr/>
            <p:nvPr/>
          </p:nvSpPr>
          <p:spPr>
            <a:xfrm rot="5400000">
              <a:off x="708480" y="7475760"/>
              <a:ext cx="1862640" cy="72864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8" name="CustomShape 22"/>
            <p:cNvSpPr/>
            <p:nvPr/>
          </p:nvSpPr>
          <p:spPr>
            <a:xfrm rot="16200000">
              <a:off x="343440" y="2916360"/>
              <a:ext cx="884880" cy="1144440"/>
            </a:xfrm>
            <a:prstGeom prst="triangle">
              <a:avLst>
                <a:gd name="adj" fmla="val 100000"/>
              </a:avLst>
            </a:prstGeom>
            <a:solidFill>
              <a:schemeClr val="tx2">
                <a:lumMod val="40000"/>
                <a:lumOff val="6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9" name="CustomShape 23"/>
            <p:cNvSpPr/>
            <p:nvPr/>
          </p:nvSpPr>
          <p:spPr>
            <a:xfrm rot="5400000" flipV="1">
              <a:off x="236880" y="1976760"/>
              <a:ext cx="843840" cy="1319040"/>
            </a:xfrm>
            <a:prstGeom prst="triangle">
              <a:avLst>
                <a:gd name="adj" fmla="val 23075"/>
              </a:avLst>
            </a:prstGeom>
            <a:solidFill>
              <a:schemeClr val="accent3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24"/>
            <p:cNvSpPr/>
            <p:nvPr/>
          </p:nvSpPr>
          <p:spPr>
            <a:xfrm>
              <a:off x="714960" y="1770120"/>
              <a:ext cx="624240" cy="1287720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1" name="CustomShape 25"/>
            <p:cNvSpPr/>
            <p:nvPr/>
          </p:nvSpPr>
          <p:spPr>
            <a:xfrm rot="10800000">
              <a:off x="1320480" y="1090440"/>
              <a:ext cx="1097640" cy="1123920"/>
            </a:xfrm>
            <a:prstGeom prst="triangle">
              <a:avLst>
                <a:gd name="adj" fmla="val 100000"/>
              </a:avLst>
            </a:prstGeom>
            <a:solidFill>
              <a:schemeClr val="accent3">
                <a:lumMod val="7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2" name="CustomShape 26"/>
            <p:cNvSpPr/>
            <p:nvPr/>
          </p:nvSpPr>
          <p:spPr>
            <a:xfrm rot="16200000" flipV="1">
              <a:off x="1657800" y="2721240"/>
              <a:ext cx="743040" cy="1371600"/>
            </a:xfrm>
            <a:prstGeom prst="triangle">
              <a:avLst>
                <a:gd name="adj" fmla="val 88872"/>
              </a:avLst>
            </a:prstGeom>
            <a:solidFill>
              <a:schemeClr val="accent6">
                <a:lumMod val="50000"/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CustomShape 27"/>
            <p:cNvSpPr/>
            <p:nvPr/>
          </p:nvSpPr>
          <p:spPr>
            <a:xfrm rot="3709800" flipH="1">
              <a:off x="1594080" y="4459320"/>
              <a:ext cx="626760" cy="894600"/>
            </a:xfrm>
            <a:prstGeom prst="triangle">
              <a:avLst>
                <a:gd name="adj" fmla="val 90911"/>
              </a:avLst>
            </a:prstGeom>
            <a:solidFill>
              <a:schemeClr val="accent6">
                <a:lumMod val="50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CustomShape 28"/>
            <p:cNvSpPr/>
            <p:nvPr/>
          </p:nvSpPr>
          <p:spPr>
            <a:xfrm rot="5400000" flipV="1">
              <a:off x="353520" y="126360"/>
              <a:ext cx="608400" cy="131652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CustomShape 29"/>
            <p:cNvSpPr/>
            <p:nvPr/>
          </p:nvSpPr>
          <p:spPr>
            <a:xfrm rot="3700200" flipH="1" flipV="1">
              <a:off x="1273320" y="9441720"/>
              <a:ext cx="439560" cy="317880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50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CustomShape 30"/>
            <p:cNvSpPr/>
            <p:nvPr/>
          </p:nvSpPr>
          <p:spPr>
            <a:xfrm rot="16200000">
              <a:off x="164880" y="-81720"/>
              <a:ext cx="1089000" cy="1255320"/>
            </a:xfrm>
            <a:prstGeom prst="triangle">
              <a:avLst>
                <a:gd name="adj" fmla="val 265"/>
              </a:avLst>
            </a:prstGeom>
            <a:solidFill>
              <a:schemeClr val="accent3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67" name="CustomShape 31"/>
          <p:cNvSpPr/>
          <p:nvPr/>
        </p:nvSpPr>
        <p:spPr>
          <a:xfrm>
            <a:off x="2052000" y="1222920"/>
            <a:ext cx="4886280" cy="5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strike="noStrike" cap="small" spc="-1">
                <a:solidFill>
                  <a:srgbClr val="333333"/>
                </a:solidFill>
                <a:latin typeface="Calibri"/>
                <a:ea typeface="DejaVu Sans"/>
              </a:rPr>
              <a:t>S</a:t>
            </a:r>
            <a:r>
              <a:rPr lang="pt-BR" sz="2400" b="1" strike="noStrike" cap="small" spc="-1">
                <a:solidFill>
                  <a:srgbClr val="333333"/>
                </a:solidFill>
                <a:latin typeface="Calibri"/>
                <a:ea typeface="DejaVu Sans"/>
              </a:rPr>
              <a:t>eminários do </a:t>
            </a:r>
            <a:r>
              <a:rPr lang="pt-BR" sz="3200" b="1" strike="noStrike" cap="small" spc="-1">
                <a:solidFill>
                  <a:srgbClr val="333333"/>
                </a:solidFill>
                <a:latin typeface="Calibri"/>
                <a:ea typeface="DejaVu Sans"/>
              </a:rPr>
              <a:t>O</a:t>
            </a:r>
            <a:r>
              <a:rPr lang="pt-BR" sz="2400" b="1" strike="noStrike" cap="small" spc="-1">
                <a:solidFill>
                  <a:srgbClr val="333333"/>
                </a:solidFill>
                <a:latin typeface="Calibri"/>
                <a:ea typeface="DejaVu Sans"/>
              </a:rPr>
              <a:t>bservatório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68" name="CustomShape 32"/>
          <p:cNvSpPr/>
          <p:nvPr/>
        </p:nvSpPr>
        <p:spPr>
          <a:xfrm>
            <a:off x="2337840" y="4032000"/>
            <a:ext cx="41724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0" i="1" strike="noStrike" spc="-1">
                <a:solidFill>
                  <a:srgbClr val="FFFFFF"/>
                </a:solidFill>
                <a:latin typeface="Cambria"/>
                <a:ea typeface="DejaVu Sans"/>
              </a:rPr>
              <a:t>Problemas na </a:t>
            </a:r>
            <a:endParaRPr lang="pt-BR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200" b="0" i="1" strike="noStrike" spc="-1">
                <a:solidFill>
                  <a:srgbClr val="FFFFFF"/>
                </a:solidFill>
                <a:latin typeface="Cambria"/>
                <a:ea typeface="DejaVu Sans"/>
              </a:rPr>
              <a:t>avaliação de periódicos acadêmicos</a:t>
            </a:r>
            <a:endParaRPr lang="pt-BR" sz="3200" b="0" strike="noStrike" spc="-1">
              <a:latin typeface="Arial"/>
            </a:endParaRPr>
          </a:p>
        </p:txBody>
      </p:sp>
      <p:sp>
        <p:nvSpPr>
          <p:cNvPr id="69" name="CustomShape 33"/>
          <p:cNvSpPr/>
          <p:nvPr/>
        </p:nvSpPr>
        <p:spPr>
          <a:xfrm>
            <a:off x="2261160" y="2304000"/>
            <a:ext cx="4290480" cy="8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0" strike="noStrike" spc="-1">
                <a:solidFill>
                  <a:srgbClr val="F2F2F2"/>
                </a:solidFill>
                <a:latin typeface="Calibri"/>
                <a:ea typeface="DejaVu Sans"/>
              </a:rPr>
              <a:t>Prof. Dr. Jaime Ginzburg</a:t>
            </a:r>
            <a:endParaRPr lang="pt-BR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0" strike="noStrike" spc="-1">
                <a:solidFill>
                  <a:srgbClr val="333333"/>
                </a:solidFill>
                <a:latin typeface="Calibri"/>
                <a:ea typeface="DejaVu Sans"/>
              </a:rPr>
              <a:t>DLCV-USP</a:t>
            </a:r>
            <a:endParaRPr lang="pt-BR" sz="1800" b="0" strike="noStrike" spc="-1">
              <a:latin typeface="Arial"/>
            </a:endParaRPr>
          </a:p>
        </p:txBody>
      </p:sp>
      <p:sp>
        <p:nvSpPr>
          <p:cNvPr id="70" name="CustomShape 34"/>
          <p:cNvSpPr/>
          <p:nvPr/>
        </p:nvSpPr>
        <p:spPr>
          <a:xfrm>
            <a:off x="2197080" y="6609240"/>
            <a:ext cx="4505760" cy="30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2F2F2"/>
                </a:solidFill>
                <a:latin typeface="Calibri"/>
                <a:ea typeface="DejaVu Sans"/>
              </a:rPr>
              <a:t>20  </a:t>
            </a:r>
            <a:r>
              <a:rPr lang="pt-BR" sz="2400" b="1" strike="noStrike" cap="small" spc="-1">
                <a:solidFill>
                  <a:srgbClr val="F2F2F2"/>
                </a:solidFill>
                <a:latin typeface="Calibri"/>
                <a:ea typeface="DejaVu Sans"/>
              </a:rPr>
              <a:t>J</a:t>
            </a:r>
            <a:r>
              <a:rPr lang="pt-BR" sz="2200" b="1" strike="noStrike" cap="small" spc="-1">
                <a:solidFill>
                  <a:srgbClr val="F2F2F2"/>
                </a:solidFill>
                <a:latin typeface="Calibri"/>
                <a:ea typeface="DejaVu Sans"/>
              </a:rPr>
              <a:t>unho</a:t>
            </a:r>
            <a:r>
              <a:rPr lang="pt-BR" sz="2400" b="1" strike="noStrike" spc="-1">
                <a:solidFill>
                  <a:srgbClr val="F2F2F2"/>
                </a:solidFill>
                <a:latin typeface="Calibri"/>
                <a:ea typeface="DejaVu Sans"/>
              </a:rPr>
              <a:t> 2018</a:t>
            </a:r>
            <a:endParaRPr lang="pt-B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t-BR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0h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r>
              <a:rPr lang="pt-BR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0</a:t>
            </a:r>
            <a:endParaRPr lang="pt-BR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600" b="1" strike="noStrike" spc="-1">
                <a:solidFill>
                  <a:srgbClr val="333333"/>
                </a:solidFill>
                <a:latin typeface="Calibri"/>
                <a:ea typeface="DejaVu Sans"/>
              </a:rPr>
              <a:t>Sala 110</a:t>
            </a:r>
            <a:endParaRPr lang="pt-BR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0" strike="noStrike" spc="-1">
                <a:solidFill>
                  <a:srgbClr val="333333"/>
                </a:solidFill>
                <a:latin typeface="Calibri"/>
                <a:ea typeface="DejaVu Sans"/>
              </a:rPr>
              <a:t>Estrada do Caminho Velho, 333 – Pimentas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0" strike="noStrike" spc="-1">
                <a:solidFill>
                  <a:srgbClr val="333333"/>
                </a:solidFill>
                <a:latin typeface="Calibri"/>
                <a:ea typeface="DejaVu Sans"/>
              </a:rPr>
              <a:t>Guarulhos / SP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33333"/>
                </a:solidFill>
                <a:latin typeface="Calibri"/>
                <a:ea typeface="DejaVu Sans"/>
              </a:rPr>
              <a:t>Serão emitidos certificados para os participantes</a:t>
            </a:r>
            <a:endParaRPr lang="pt-B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400" b="0" strike="noStrike" spc="-1">
              <a:latin typeface="Arial"/>
            </a:endParaRPr>
          </a:p>
        </p:txBody>
      </p:sp>
      <p:pic>
        <p:nvPicPr>
          <p:cNvPr id="71" name="Imagem 2"/>
          <p:cNvPicPr/>
          <p:nvPr/>
        </p:nvPicPr>
        <p:blipFill>
          <a:blip r:embed="rId2"/>
          <a:stretch/>
        </p:blipFill>
        <p:spPr>
          <a:xfrm>
            <a:off x="1980000" y="9432000"/>
            <a:ext cx="837720" cy="502920"/>
          </a:xfrm>
          <a:prstGeom prst="rect">
            <a:avLst/>
          </a:prstGeom>
          <a:ln>
            <a:noFill/>
          </a:ln>
        </p:spPr>
      </p:pic>
      <p:grpSp>
        <p:nvGrpSpPr>
          <p:cNvPr id="72" name="Group 35"/>
          <p:cNvGrpSpPr/>
          <p:nvPr/>
        </p:nvGrpSpPr>
        <p:grpSpPr>
          <a:xfrm>
            <a:off x="2310480" y="3779280"/>
            <a:ext cx="389520" cy="2171520"/>
            <a:chOff x="2310480" y="3779280"/>
            <a:chExt cx="389520" cy="2171520"/>
          </a:xfrm>
        </p:grpSpPr>
        <p:sp>
          <p:nvSpPr>
            <p:cNvPr id="73" name="Line 36"/>
            <p:cNvSpPr/>
            <p:nvPr/>
          </p:nvSpPr>
          <p:spPr>
            <a:xfrm>
              <a:off x="2310480" y="3795840"/>
              <a:ext cx="389520" cy="36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4" name="Line 37"/>
            <p:cNvSpPr/>
            <p:nvPr/>
          </p:nvSpPr>
          <p:spPr>
            <a:xfrm>
              <a:off x="2310480" y="5950440"/>
              <a:ext cx="389520" cy="36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Line 38"/>
            <p:cNvSpPr/>
            <p:nvPr/>
          </p:nvSpPr>
          <p:spPr>
            <a:xfrm flipH="1" flipV="1">
              <a:off x="2337840" y="3779280"/>
              <a:ext cx="2160" cy="217116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76" name="Group 39"/>
          <p:cNvGrpSpPr/>
          <p:nvPr/>
        </p:nvGrpSpPr>
        <p:grpSpPr>
          <a:xfrm>
            <a:off x="6162120" y="3780000"/>
            <a:ext cx="389880" cy="2171520"/>
            <a:chOff x="6162120" y="3780000"/>
            <a:chExt cx="389880" cy="2171520"/>
          </a:xfrm>
        </p:grpSpPr>
        <p:sp>
          <p:nvSpPr>
            <p:cNvPr id="77" name="Line 40"/>
            <p:cNvSpPr/>
            <p:nvPr/>
          </p:nvSpPr>
          <p:spPr>
            <a:xfrm flipH="1">
              <a:off x="6162120" y="5934960"/>
              <a:ext cx="389880" cy="36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8" name="Line 41"/>
            <p:cNvSpPr/>
            <p:nvPr/>
          </p:nvSpPr>
          <p:spPr>
            <a:xfrm flipH="1">
              <a:off x="6162120" y="3780000"/>
              <a:ext cx="389880" cy="36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9" name="Line 42"/>
            <p:cNvSpPr/>
            <p:nvPr/>
          </p:nvSpPr>
          <p:spPr>
            <a:xfrm>
              <a:off x="6522120" y="3780000"/>
              <a:ext cx="2160" cy="2171520"/>
            </a:xfrm>
            <a:prstGeom prst="line">
              <a:avLst/>
            </a:prstGeom>
            <a:ln w="63360">
              <a:solidFill>
                <a:srgbClr val="33333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pic>
        <p:nvPicPr>
          <p:cNvPr id="80" name="Imagem 79"/>
          <p:cNvPicPr/>
          <p:nvPr/>
        </p:nvPicPr>
        <p:blipFill>
          <a:blip r:embed="rId3"/>
          <a:stretch/>
        </p:blipFill>
        <p:spPr>
          <a:xfrm>
            <a:off x="3888000" y="0"/>
            <a:ext cx="1079640" cy="1079640"/>
          </a:xfrm>
          <a:prstGeom prst="rect">
            <a:avLst/>
          </a:prstGeom>
          <a:ln>
            <a:noFill/>
          </a:ln>
        </p:spPr>
      </p:pic>
      <p:pic>
        <p:nvPicPr>
          <p:cNvPr id="81" name="Imagem 80"/>
          <p:cNvPicPr/>
          <p:nvPr/>
        </p:nvPicPr>
        <p:blipFill>
          <a:blip r:embed="rId4"/>
          <a:stretch/>
        </p:blipFill>
        <p:spPr>
          <a:xfrm>
            <a:off x="2898360" y="9467640"/>
            <a:ext cx="1349280" cy="360000"/>
          </a:xfrm>
          <a:prstGeom prst="rect">
            <a:avLst/>
          </a:prstGeom>
          <a:ln>
            <a:noFill/>
          </a:ln>
        </p:spPr>
      </p:pic>
      <p:pic>
        <p:nvPicPr>
          <p:cNvPr id="82" name="Imagem 81"/>
          <p:cNvPicPr/>
          <p:nvPr/>
        </p:nvPicPr>
        <p:blipFill>
          <a:blip r:embed="rId5"/>
          <a:stretch/>
        </p:blipFill>
        <p:spPr>
          <a:xfrm>
            <a:off x="4284000" y="9468000"/>
            <a:ext cx="653760" cy="388800"/>
          </a:xfrm>
          <a:prstGeom prst="rect">
            <a:avLst/>
          </a:prstGeom>
          <a:ln>
            <a:noFill/>
          </a:ln>
        </p:spPr>
      </p:pic>
      <p:pic>
        <p:nvPicPr>
          <p:cNvPr id="83" name="Imagem 82"/>
          <p:cNvPicPr/>
          <p:nvPr/>
        </p:nvPicPr>
        <p:blipFill>
          <a:blip r:embed="rId6"/>
          <a:stretch/>
        </p:blipFill>
        <p:spPr>
          <a:xfrm>
            <a:off x="5612400" y="9468000"/>
            <a:ext cx="1892880" cy="359640"/>
          </a:xfrm>
          <a:prstGeom prst="rect">
            <a:avLst/>
          </a:prstGeom>
          <a:ln>
            <a:noFill/>
          </a:ln>
        </p:spPr>
      </p:pic>
      <p:sp>
        <p:nvSpPr>
          <p:cNvPr id="84" name="CustomShape 43"/>
          <p:cNvSpPr/>
          <p:nvPr/>
        </p:nvSpPr>
        <p:spPr>
          <a:xfrm>
            <a:off x="4860000" y="9471240"/>
            <a:ext cx="863640" cy="60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800" b="1" strike="noStrike" spc="-1">
                <a:solidFill>
                  <a:srgbClr val="333333"/>
                </a:solidFill>
                <a:latin typeface="Calibri"/>
              </a:rPr>
              <a:t>Programa de Pós-Graduação em História</a:t>
            </a:r>
            <a:endParaRPr lang="pt-BR" sz="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45</Words>
  <Application>Microsoft Office PowerPoint</Application>
  <PresentationFormat>Papel 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DejaVu Sans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Fernando</dc:creator>
  <dc:description/>
  <cp:lastModifiedBy>andrea.slemian@gmail.com</cp:lastModifiedBy>
  <cp:revision>21</cp:revision>
  <dcterms:created xsi:type="dcterms:W3CDTF">2017-06-10T20:20:39Z</dcterms:created>
  <dcterms:modified xsi:type="dcterms:W3CDTF">2018-06-18T01:29:22Z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Papel A4 (210 x 297 mm)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